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330" r:id="rId5"/>
    <p:sldId id="276" r:id="rId6"/>
    <p:sldId id="301" r:id="rId7"/>
    <p:sldId id="300" r:id="rId8"/>
    <p:sldId id="305" r:id="rId9"/>
    <p:sldId id="277" r:id="rId10"/>
    <p:sldId id="280" r:id="rId11"/>
    <p:sldId id="299" r:id="rId12"/>
    <p:sldId id="309" r:id="rId13"/>
    <p:sldId id="259" r:id="rId14"/>
    <p:sldId id="260" r:id="rId15"/>
    <p:sldId id="261" r:id="rId16"/>
    <p:sldId id="265" r:id="rId17"/>
    <p:sldId id="308" r:id="rId18"/>
    <p:sldId id="312" r:id="rId19"/>
    <p:sldId id="310" r:id="rId20"/>
    <p:sldId id="266" r:id="rId21"/>
    <p:sldId id="313" r:id="rId22"/>
    <p:sldId id="295" r:id="rId23"/>
    <p:sldId id="315" r:id="rId24"/>
    <p:sldId id="314" r:id="rId25"/>
    <p:sldId id="306" r:id="rId26"/>
    <p:sldId id="270" r:id="rId27"/>
    <p:sldId id="316" r:id="rId28"/>
    <p:sldId id="317" r:id="rId29"/>
    <p:sldId id="319" r:id="rId30"/>
    <p:sldId id="318" r:id="rId31"/>
    <p:sldId id="264" r:id="rId32"/>
    <p:sldId id="271" r:id="rId33"/>
    <p:sldId id="273" r:id="rId34"/>
    <p:sldId id="274" r:id="rId35"/>
    <p:sldId id="275" r:id="rId36"/>
    <p:sldId id="272" r:id="rId37"/>
    <p:sldId id="325" r:id="rId38"/>
    <p:sldId id="329" r:id="rId39"/>
    <p:sldId id="320" r:id="rId40"/>
    <p:sldId id="267" r:id="rId41"/>
    <p:sldId id="326" r:id="rId42"/>
    <p:sldId id="298" r:id="rId43"/>
    <p:sldId id="304" r:id="rId44"/>
    <p:sldId id="289" r:id="rId45"/>
    <p:sldId id="288" r:id="rId46"/>
    <p:sldId id="322" r:id="rId47"/>
    <p:sldId id="332" r:id="rId48"/>
    <p:sldId id="324" r:id="rId49"/>
    <p:sldId id="321" r:id="rId50"/>
    <p:sldId id="281" r:id="rId51"/>
    <p:sldId id="303" r:id="rId52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B2760-4E16-8147-9781-11E1EE2482DE}" v="4" dt="2022-02-20T06:55:50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83" autoAdjust="0"/>
    <p:restoredTop sz="90979"/>
  </p:normalViewPr>
  <p:slideViewPr>
    <p:cSldViewPr>
      <p:cViewPr varScale="1">
        <p:scale>
          <a:sx n="145" d="100"/>
          <a:sy n="145" d="100"/>
        </p:scale>
        <p:origin x="31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949AA986-CF6A-5547-90F0-0D409746496A}"/>
    <pc:docChg chg="undo custSel addSld delSld modSld">
      <pc:chgData name="Marin Fotache" userId="9233cd031198ef03" providerId="LiveId" clId="{949AA986-CF6A-5547-90F0-0D409746496A}" dt="2021-02-16T13:01:14.947" v="706" actId="14100"/>
      <pc:docMkLst>
        <pc:docMk/>
      </pc:docMkLst>
      <pc:sldChg chg="addSp modSp mod">
        <pc:chgData name="Marin Fotache" userId="9233cd031198ef03" providerId="LiveId" clId="{949AA986-CF6A-5547-90F0-0D409746496A}" dt="2021-02-15T06:35:04.435" v="558" actId="20577"/>
        <pc:sldMkLst>
          <pc:docMk/>
          <pc:sldMk cId="0" sldId="298"/>
        </pc:sldMkLst>
        <pc:spChg chg="mod">
          <ac:chgData name="Marin Fotache" userId="9233cd031198ef03" providerId="LiveId" clId="{949AA986-CF6A-5547-90F0-0D409746496A}" dt="2021-02-15T06:29:28.601" v="245" actId="20577"/>
          <ac:spMkLst>
            <pc:docMk/>
            <pc:sldMk cId="0" sldId="298"/>
            <ac:spMk id="2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36.566" v="533" actId="1035"/>
          <ac:spMkLst>
            <pc:docMk/>
            <pc:sldMk cId="0" sldId="298"/>
            <ac:spMk id="3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27.541" v="529" actId="1038"/>
          <ac:spMkLst>
            <pc:docMk/>
            <pc:sldMk cId="0" sldId="298"/>
            <ac:spMk id="5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31.694" v="530" actId="1035"/>
          <ac:spMkLst>
            <pc:docMk/>
            <pc:sldMk cId="0" sldId="298"/>
            <ac:spMk id="7" creationId="{00000000-0000-0000-0000-000000000000}"/>
          </ac:spMkLst>
        </pc:spChg>
        <pc:spChg chg="add mod">
          <ac:chgData name="Marin Fotache" userId="9233cd031198ef03" providerId="LiveId" clId="{949AA986-CF6A-5547-90F0-0D409746496A}" dt="2021-02-15T06:35:04.435" v="558" actId="20577"/>
          <ac:spMkLst>
            <pc:docMk/>
            <pc:sldMk cId="0" sldId="298"/>
            <ac:spMk id="8" creationId="{1C76F275-89DF-0143-88F8-0F099C2E2ADA}"/>
          </ac:spMkLst>
        </pc:spChg>
        <pc:picChg chg="mod">
          <ac:chgData name="Marin Fotache" userId="9233cd031198ef03" providerId="LiveId" clId="{949AA986-CF6A-5547-90F0-0D409746496A}" dt="2021-02-15T06:29:13.291" v="241" actId="1076"/>
          <ac:picMkLst>
            <pc:docMk/>
            <pc:sldMk cId="0" sldId="298"/>
            <ac:picMk id="11268" creationId="{00000000-0000-0000-0000-000000000000}"/>
          </ac:picMkLst>
        </pc:picChg>
      </pc:sldChg>
      <pc:sldChg chg="modSp mod">
        <pc:chgData name="Marin Fotache" userId="9233cd031198ef03" providerId="LiveId" clId="{949AA986-CF6A-5547-90F0-0D409746496A}" dt="2021-02-15T06:48:46.603" v="701" actId="20577"/>
        <pc:sldMkLst>
          <pc:docMk/>
          <pc:sldMk cId="0" sldId="303"/>
        </pc:sldMkLst>
        <pc:spChg chg="mod">
          <ac:chgData name="Marin Fotache" userId="9233cd031198ef03" providerId="LiveId" clId="{949AA986-CF6A-5547-90F0-0D409746496A}" dt="2021-02-15T06:48:46.603" v="701" actId="20577"/>
          <ac:spMkLst>
            <pc:docMk/>
            <pc:sldMk cId="0" sldId="303"/>
            <ac:spMk id="2" creationId="{00000000-0000-0000-0000-000000000000}"/>
          </ac:spMkLst>
        </pc:spChg>
      </pc:sldChg>
      <pc:sldChg chg="modSp mod">
        <pc:chgData name="Marin Fotache" userId="9233cd031198ef03" providerId="LiveId" clId="{949AA986-CF6A-5547-90F0-0D409746496A}" dt="2021-02-15T06:27:38.903" v="220" actId="20577"/>
        <pc:sldMkLst>
          <pc:docMk/>
          <pc:sldMk cId="0" sldId="305"/>
        </pc:sldMkLst>
        <pc:spChg chg="mod">
          <ac:chgData name="Marin Fotache" userId="9233cd031198ef03" providerId="LiveId" clId="{949AA986-CF6A-5547-90F0-0D409746496A}" dt="2021-02-15T06:27:38.903" v="220" actId="20577"/>
          <ac:spMkLst>
            <pc:docMk/>
            <pc:sldMk cId="0" sldId="305"/>
            <ac:spMk id="3" creationId="{00000000-0000-0000-0000-000000000000}"/>
          </ac:spMkLst>
        </pc:spChg>
      </pc:sldChg>
      <pc:sldChg chg="addSp delSp modSp mod">
        <pc:chgData name="Marin Fotache" userId="9233cd031198ef03" providerId="LiveId" clId="{949AA986-CF6A-5547-90F0-0D409746496A}" dt="2021-02-15T06:48:28.388" v="686" actId="1038"/>
        <pc:sldMkLst>
          <pc:docMk/>
          <pc:sldMk cId="0" sldId="324"/>
        </pc:sldMkLst>
        <pc:spChg chg="mod">
          <ac:chgData name="Marin Fotache" userId="9233cd031198ef03" providerId="LiveId" clId="{949AA986-CF6A-5547-90F0-0D409746496A}" dt="2021-02-15T06:48:28.388" v="686" actId="1038"/>
          <ac:spMkLst>
            <pc:docMk/>
            <pc:sldMk cId="0" sldId="324"/>
            <ac:spMk id="2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47:29.822" v="649" actId="478"/>
          <ac:spMkLst>
            <pc:docMk/>
            <pc:sldMk cId="0" sldId="324"/>
            <ac:spMk id="3" creationId="{00000000-0000-0000-0000-000000000000}"/>
          </ac:spMkLst>
        </pc:spChg>
        <pc:spChg chg="add del mod">
          <ac:chgData name="Marin Fotache" userId="9233cd031198ef03" providerId="LiveId" clId="{949AA986-CF6A-5547-90F0-0D409746496A}" dt="2021-02-15T06:47:33.566" v="650" actId="478"/>
          <ac:spMkLst>
            <pc:docMk/>
            <pc:sldMk cId="0" sldId="324"/>
            <ac:spMk id="5" creationId="{668645C1-41BC-C246-93D0-25886B20D08F}"/>
          </ac:spMkLst>
        </pc:spChg>
        <pc:spChg chg="del">
          <ac:chgData name="Marin Fotache" userId="9233cd031198ef03" providerId="LiveId" clId="{949AA986-CF6A-5547-90F0-0D409746496A}" dt="2021-02-15T06:47:48.069" v="654" actId="478"/>
          <ac:spMkLst>
            <pc:docMk/>
            <pc:sldMk cId="0" sldId="324"/>
            <ac:spMk id="11" creationId="{11EDD92E-2872-5841-B0DE-98DFCDB4CC3D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12" creationId="{AC739F09-EECC-1148-B1F3-9A5D52F53937}"/>
          </ac:spMkLst>
        </pc:spChg>
        <pc:spChg chg="del">
          <ac:chgData name="Marin Fotache" userId="9233cd031198ef03" providerId="LiveId" clId="{949AA986-CF6A-5547-90F0-0D409746496A}" dt="2021-02-15T06:47:48.069" v="654" actId="478"/>
          <ac:spMkLst>
            <pc:docMk/>
            <pc:sldMk cId="0" sldId="324"/>
            <ac:spMk id="15" creationId="{4D7A3E34-3335-7F40-9035-C3FC2E55C053}"/>
          </ac:spMkLst>
        </pc:spChg>
        <pc:spChg chg="del">
          <ac:chgData name="Marin Fotache" userId="9233cd031198ef03" providerId="LiveId" clId="{949AA986-CF6A-5547-90F0-0D409746496A}" dt="2021-02-15T06:48:14.532" v="673" actId="478"/>
          <ac:spMkLst>
            <pc:docMk/>
            <pc:sldMk cId="0" sldId="324"/>
            <ac:spMk id="16" creationId="{83FC0765-90A0-4844-8DBF-EB2483903E5A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18" creationId="{E4832274-09D7-1946-9C47-E5E03794B554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20" creationId="{1E9498C3-079F-EB4F-A5E2-EFE1ABFE7937}"/>
          </ac:spMkLst>
        </pc:spChg>
        <pc:picChg chg="del">
          <ac:chgData name="Marin Fotache" userId="9233cd031198ef03" providerId="LiveId" clId="{949AA986-CF6A-5547-90F0-0D409746496A}" dt="2021-02-15T06:47:29.822" v="649" actId="478"/>
          <ac:picMkLst>
            <pc:docMk/>
            <pc:sldMk cId="0" sldId="324"/>
            <ac:picMk id="10" creationId="{00000000-0000-0000-0000-000000000000}"/>
          </ac:picMkLst>
        </pc:picChg>
        <pc:picChg chg="del">
          <ac:chgData name="Marin Fotache" userId="9233cd031198ef03" providerId="LiveId" clId="{949AA986-CF6A-5547-90F0-0D409746496A}" dt="2021-02-15T06:47:44.245" v="653" actId="478"/>
          <ac:picMkLst>
            <pc:docMk/>
            <pc:sldMk cId="0" sldId="324"/>
            <ac:picMk id="13" creationId="{54FC4F45-9CB6-7341-9366-7C71D5701496}"/>
          </ac:picMkLst>
        </pc:picChg>
        <pc:picChg chg="del">
          <ac:chgData name="Marin Fotache" userId="9233cd031198ef03" providerId="LiveId" clId="{949AA986-CF6A-5547-90F0-0D409746496A}" dt="2021-02-15T06:47:48.069" v="654" actId="478"/>
          <ac:picMkLst>
            <pc:docMk/>
            <pc:sldMk cId="0" sldId="324"/>
            <ac:picMk id="14" creationId="{35A26E18-B2AC-0544-B934-F349D4E3E9FF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17" creationId="{C477B3A4-58E2-3241-A192-9CDE9215F922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19" creationId="{B8BEFFF6-8D6C-9D47-8B20-25439993D640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21" creationId="{6A662131-1B95-4E46-8F73-6130E4376F35}"/>
          </ac:picMkLst>
        </pc:picChg>
      </pc:sldChg>
      <pc:sldChg chg="add del">
        <pc:chgData name="Marin Fotache" userId="9233cd031198ef03" providerId="LiveId" clId="{949AA986-CF6A-5547-90F0-0D409746496A}" dt="2021-02-16T10:46:59.120" v="702" actId="2696"/>
        <pc:sldMkLst>
          <pc:docMk/>
          <pc:sldMk cId="812078040" sldId="331"/>
        </pc:sldMkLst>
      </pc:sldChg>
      <pc:sldChg chg="addSp delSp modSp add mod">
        <pc:chgData name="Marin Fotache" userId="9233cd031198ef03" providerId="LiveId" clId="{949AA986-CF6A-5547-90F0-0D409746496A}" dt="2021-02-16T13:01:14.947" v="706" actId="14100"/>
        <pc:sldMkLst>
          <pc:docMk/>
          <pc:sldMk cId="2279043433" sldId="332"/>
        </pc:sldMkLst>
        <pc:spChg chg="mod">
          <ac:chgData name="Marin Fotache" userId="9233cd031198ef03" providerId="LiveId" clId="{949AA986-CF6A-5547-90F0-0D409746496A}" dt="2021-02-15T06:46:45.680" v="646" actId="20577"/>
          <ac:spMkLst>
            <pc:docMk/>
            <pc:sldMk cId="2279043433" sldId="332"/>
            <ac:spMk id="2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46:26.497" v="638" actId="1038"/>
          <ac:spMkLst>
            <pc:docMk/>
            <pc:sldMk cId="2279043433" sldId="332"/>
            <ac:spMk id="3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46:49.104" v="647" actId="478"/>
          <ac:spMkLst>
            <pc:docMk/>
            <pc:sldMk cId="2279043433" sldId="332"/>
            <ac:spMk id="4" creationId="{A0E3EE01-994C-8340-9C39-8303A6002E97}"/>
          </ac:spMkLst>
        </pc:spChg>
        <pc:spChg chg="del">
          <ac:chgData name="Marin Fotache" userId="9233cd031198ef03" providerId="LiveId" clId="{949AA986-CF6A-5547-90F0-0D409746496A}" dt="2021-02-15T06:44:59.245" v="606" actId="478"/>
          <ac:spMkLst>
            <pc:docMk/>
            <pc:sldMk cId="2279043433" sldId="332"/>
            <ac:spMk id="12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37:53.012" v="590" actId="478"/>
          <ac:spMkLst>
            <pc:docMk/>
            <pc:sldMk cId="2279043433" sldId="332"/>
            <ac:spMk id="15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37:16.706" v="585" actId="478"/>
          <ac:spMkLst>
            <pc:docMk/>
            <pc:sldMk cId="2279043433" sldId="332"/>
            <ac:spMk id="17" creationId="{00000000-0000-0000-0000-000000000000}"/>
          </ac:spMkLst>
        </pc:spChg>
        <pc:spChg chg="mod">
          <ac:chgData name="Marin Fotache" userId="9233cd031198ef03" providerId="LiveId" clId="{949AA986-CF6A-5547-90F0-0D409746496A}" dt="2021-02-16T13:01:09.169" v="705" actId="1076"/>
          <ac:spMkLst>
            <pc:docMk/>
            <pc:sldMk cId="2279043433" sldId="332"/>
            <ac:spMk id="18" creationId="{3C83286A-5AD0-8242-89E2-1C63D1393F14}"/>
          </ac:spMkLst>
        </pc:spChg>
        <pc:spChg chg="mod">
          <ac:chgData name="Marin Fotache" userId="9233cd031198ef03" providerId="LiveId" clId="{949AA986-CF6A-5547-90F0-0D409746496A}" dt="2021-02-15T06:46:19.433" v="619" actId="1037"/>
          <ac:spMkLst>
            <pc:docMk/>
            <pc:sldMk cId="2279043433" sldId="332"/>
            <ac:spMk id="19" creationId="{B7852EA2-E2CB-B643-BC31-46E91E23397D}"/>
          </ac:spMkLst>
        </pc:spChg>
        <pc:spChg chg="del mod">
          <ac:chgData name="Marin Fotache" userId="9233cd031198ef03" providerId="LiveId" clId="{949AA986-CF6A-5547-90F0-0D409746496A}" dt="2021-02-15T06:44:43.886" v="604" actId="478"/>
          <ac:spMkLst>
            <pc:docMk/>
            <pc:sldMk cId="2279043433" sldId="332"/>
            <ac:spMk id="22" creationId="{5F6F1DA6-993B-8B4E-AA19-950653F05A45}"/>
          </ac:spMkLst>
        </pc:spChg>
        <pc:spChg chg="add mod">
          <ac:chgData name="Marin Fotache" userId="9233cd031198ef03" providerId="LiveId" clId="{949AA986-CF6A-5547-90F0-0D409746496A}" dt="2021-02-15T06:46:36.896" v="645" actId="1038"/>
          <ac:spMkLst>
            <pc:docMk/>
            <pc:sldMk cId="2279043433" sldId="332"/>
            <ac:spMk id="24" creationId="{050B734F-54A5-8A4F-8E74-9CA5BE1F99F1}"/>
          </ac:spMkLst>
        </pc:spChg>
        <pc:spChg chg="add mod">
          <ac:chgData name="Marin Fotache" userId="9233cd031198ef03" providerId="LiveId" clId="{949AA986-CF6A-5547-90F0-0D409746496A}" dt="2021-02-15T06:45:05.760" v="608" actId="1076"/>
          <ac:spMkLst>
            <pc:docMk/>
            <pc:sldMk cId="2279043433" sldId="332"/>
            <ac:spMk id="26" creationId="{3A62F715-F775-E343-83B2-B6EC7B89D5D4}"/>
          </ac:spMkLst>
        </pc:spChg>
        <pc:picChg chg="del">
          <ac:chgData name="Marin Fotache" userId="9233cd031198ef03" providerId="LiveId" clId="{949AA986-CF6A-5547-90F0-0D409746496A}" dt="2021-02-15T06:37:16.706" v="585" actId="478"/>
          <ac:picMkLst>
            <pc:docMk/>
            <pc:sldMk cId="2279043433" sldId="332"/>
            <ac:picMk id="6" creationId="{00000000-0000-0000-0000-000000000000}"/>
          </ac:picMkLst>
        </pc:picChg>
        <pc:picChg chg="del">
          <ac:chgData name="Marin Fotache" userId="9233cd031198ef03" providerId="LiveId" clId="{949AA986-CF6A-5547-90F0-0D409746496A}" dt="2021-02-15T06:44:59.245" v="606" actId="478"/>
          <ac:picMkLst>
            <pc:docMk/>
            <pc:sldMk cId="2279043433" sldId="332"/>
            <ac:picMk id="8" creationId="{00000000-0000-0000-0000-000000000000}"/>
          </ac:picMkLst>
        </pc:picChg>
        <pc:picChg chg="mod">
          <ac:chgData name="Marin Fotache" userId="9233cd031198ef03" providerId="LiveId" clId="{949AA986-CF6A-5547-90F0-0D409746496A}" dt="2021-02-16T13:01:14.947" v="706" actId="14100"/>
          <ac:picMkLst>
            <pc:docMk/>
            <pc:sldMk cId="2279043433" sldId="332"/>
            <ac:picMk id="10" creationId="{00000000-0000-0000-0000-000000000000}"/>
          </ac:picMkLst>
        </pc:picChg>
        <pc:picChg chg="mod">
          <ac:chgData name="Marin Fotache" userId="9233cd031198ef03" providerId="LiveId" clId="{949AA986-CF6A-5547-90F0-0D409746496A}" dt="2021-02-15T06:46:12.521" v="609" actId="1076"/>
          <ac:picMkLst>
            <pc:docMk/>
            <pc:sldMk cId="2279043433" sldId="332"/>
            <ac:picMk id="21" creationId="{48F9DB73-FE43-1943-BA87-C0E9FFFD8C88}"/>
          </ac:picMkLst>
        </pc:picChg>
        <pc:picChg chg="add mod">
          <ac:chgData name="Marin Fotache" userId="9233cd031198ef03" providerId="LiveId" clId="{949AA986-CF6A-5547-90F0-0D409746496A}" dt="2021-02-15T06:46:32.969" v="640" actId="1076"/>
          <ac:picMkLst>
            <pc:docMk/>
            <pc:sldMk cId="2279043433" sldId="332"/>
            <ac:picMk id="23" creationId="{31F2FA72-BCB8-1244-B2D5-25C8D467C43A}"/>
          </ac:picMkLst>
        </pc:picChg>
        <pc:picChg chg="del mod">
          <ac:chgData name="Marin Fotache" userId="9233cd031198ef03" providerId="LiveId" clId="{949AA986-CF6A-5547-90F0-0D409746496A}" dt="2021-02-15T06:44:45.174" v="605" actId="478"/>
          <ac:picMkLst>
            <pc:docMk/>
            <pc:sldMk cId="2279043433" sldId="332"/>
            <ac:picMk id="25" creationId="{2DD2F335-339B-E54E-8EEE-28F6B997E8FC}"/>
          </ac:picMkLst>
        </pc:picChg>
        <pc:picChg chg="add mod">
          <ac:chgData name="Marin Fotache" userId="9233cd031198ef03" providerId="LiveId" clId="{949AA986-CF6A-5547-90F0-0D409746496A}" dt="2021-02-15T06:45:05.760" v="608" actId="1076"/>
          <ac:picMkLst>
            <pc:docMk/>
            <pc:sldMk cId="2279043433" sldId="332"/>
            <ac:picMk id="27" creationId="{A34CE0AA-ED2B-EF4A-971F-36A81C6AE385}"/>
          </ac:picMkLst>
        </pc:picChg>
        <pc:picChg chg="del">
          <ac:chgData name="Marin Fotache" userId="9233cd031198ef03" providerId="LiveId" clId="{949AA986-CF6A-5547-90F0-0D409746496A}" dt="2021-02-15T06:37:54.372" v="591" actId="478"/>
          <ac:picMkLst>
            <pc:docMk/>
            <pc:sldMk cId="2279043433" sldId="332"/>
            <ac:picMk id="1034" creationId="{00000000-0000-0000-0000-000000000000}"/>
          </ac:picMkLst>
        </pc:picChg>
      </pc:sldChg>
    </pc:docChg>
  </pc:docChgLst>
  <pc:docChgLst>
    <pc:chgData name="Marin Fotache" userId="9233cd031198ef03" providerId="LiveId" clId="{8B0B2760-4E16-8147-9781-11E1EE2482DE}"/>
    <pc:docChg chg="custSel modSld">
      <pc:chgData name="Marin Fotache" userId="9233cd031198ef03" providerId="LiveId" clId="{8B0B2760-4E16-8147-9781-11E1EE2482DE}" dt="2022-02-20T06:55:50.939" v="396"/>
      <pc:docMkLst>
        <pc:docMk/>
      </pc:docMkLst>
      <pc:sldChg chg="modSp mod">
        <pc:chgData name="Marin Fotache" userId="9233cd031198ef03" providerId="LiveId" clId="{8B0B2760-4E16-8147-9781-11E1EE2482DE}" dt="2022-02-20T06:50:48.857" v="140" actId="20577"/>
        <pc:sldMkLst>
          <pc:docMk/>
          <pc:sldMk cId="0" sldId="288"/>
        </pc:sldMkLst>
        <pc:spChg chg="mod">
          <ac:chgData name="Marin Fotache" userId="9233cd031198ef03" providerId="LiveId" clId="{8B0B2760-4E16-8147-9781-11E1EE2482DE}" dt="2022-02-20T06:50:48.857" v="140" actId="20577"/>
          <ac:spMkLst>
            <pc:docMk/>
            <pc:sldMk cId="0" sldId="288"/>
            <ac:spMk id="3" creationId="{00000000-0000-0000-0000-000000000000}"/>
          </ac:spMkLst>
        </pc:spChg>
      </pc:sldChg>
      <pc:sldChg chg="modSp mod">
        <pc:chgData name="Marin Fotache" userId="9233cd031198ef03" providerId="LiveId" clId="{8B0B2760-4E16-8147-9781-11E1EE2482DE}" dt="2022-02-20T06:49:35.661" v="91" actId="27636"/>
        <pc:sldMkLst>
          <pc:docMk/>
          <pc:sldMk cId="0" sldId="298"/>
        </pc:sldMkLst>
        <pc:spChg chg="mod">
          <ac:chgData name="Marin Fotache" userId="9233cd031198ef03" providerId="LiveId" clId="{8B0B2760-4E16-8147-9781-11E1EE2482DE}" dt="2022-02-20T06:49:35.661" v="91" actId="27636"/>
          <ac:spMkLst>
            <pc:docMk/>
            <pc:sldMk cId="0" sldId="298"/>
            <ac:spMk id="8" creationId="{1C76F275-89DF-0143-88F8-0F099C2E2ADA}"/>
          </ac:spMkLst>
        </pc:spChg>
      </pc:sldChg>
      <pc:sldChg chg="modSp">
        <pc:chgData name="Marin Fotache" userId="9233cd031198ef03" providerId="LiveId" clId="{8B0B2760-4E16-8147-9781-11E1EE2482DE}" dt="2022-02-20T06:55:50.939" v="396"/>
        <pc:sldMkLst>
          <pc:docMk/>
          <pc:sldMk cId="0" sldId="303"/>
        </pc:sldMkLst>
        <pc:spChg chg="mod">
          <ac:chgData name="Marin Fotache" userId="9233cd031198ef03" providerId="LiveId" clId="{8B0B2760-4E16-8147-9781-11E1EE2482DE}" dt="2022-02-20T06:55:50.939" v="396"/>
          <ac:spMkLst>
            <pc:docMk/>
            <pc:sldMk cId="0" sldId="303"/>
            <ac:spMk id="2" creationId="{00000000-0000-0000-0000-000000000000}"/>
          </ac:spMkLst>
        </pc:spChg>
      </pc:sldChg>
      <pc:sldChg chg="modSp mod">
        <pc:chgData name="Marin Fotache" userId="9233cd031198ef03" providerId="LiveId" clId="{8B0B2760-4E16-8147-9781-11E1EE2482DE}" dt="2022-02-20T06:48:15.116" v="31" actId="20577"/>
        <pc:sldMkLst>
          <pc:docMk/>
          <pc:sldMk cId="0" sldId="310"/>
        </pc:sldMkLst>
        <pc:spChg chg="mod">
          <ac:chgData name="Marin Fotache" userId="9233cd031198ef03" providerId="LiveId" clId="{8B0B2760-4E16-8147-9781-11E1EE2482DE}" dt="2022-02-20T06:48:15.116" v="31" actId="20577"/>
          <ac:spMkLst>
            <pc:docMk/>
            <pc:sldMk cId="0" sldId="310"/>
            <ac:spMk id="17410" creationId="{00000000-0000-0000-0000-000000000000}"/>
          </ac:spMkLst>
        </pc:spChg>
      </pc:sldChg>
      <pc:sldChg chg="addSp modSp mod">
        <pc:chgData name="Marin Fotache" userId="9233cd031198ef03" providerId="LiveId" clId="{8B0B2760-4E16-8147-9781-11E1EE2482DE}" dt="2022-02-20T06:55:11.481" v="395" actId="20577"/>
        <pc:sldMkLst>
          <pc:docMk/>
          <pc:sldMk cId="0" sldId="321"/>
        </pc:sldMkLst>
        <pc:spChg chg="mod">
          <ac:chgData name="Marin Fotache" userId="9233cd031198ef03" providerId="LiveId" clId="{8B0B2760-4E16-8147-9781-11E1EE2482DE}" dt="2022-02-20T06:53:23.857" v="222" actId="20577"/>
          <ac:spMkLst>
            <pc:docMk/>
            <pc:sldMk cId="0" sldId="321"/>
            <ac:spMk id="2" creationId="{00000000-0000-0000-0000-000000000000}"/>
          </ac:spMkLst>
        </pc:spChg>
        <pc:spChg chg="add mod">
          <ac:chgData name="Marin Fotache" userId="9233cd031198ef03" providerId="LiveId" clId="{8B0B2760-4E16-8147-9781-11E1EE2482DE}" dt="2022-02-20T06:55:11.481" v="395" actId="20577"/>
          <ac:spMkLst>
            <pc:docMk/>
            <pc:sldMk cId="0" sldId="321"/>
            <ac:spMk id="5" creationId="{4E3A3025-D6CE-5B42-93FC-140F4FAE4E05}"/>
          </ac:spMkLst>
        </pc:spChg>
      </pc:sldChg>
      <pc:sldChg chg="modSp mod">
        <pc:chgData name="Marin Fotache" userId="9233cd031198ef03" providerId="LiveId" clId="{8B0B2760-4E16-8147-9781-11E1EE2482DE}" dt="2022-02-20T06:52:44.449" v="220"/>
        <pc:sldMkLst>
          <pc:docMk/>
          <pc:sldMk cId="2279043433" sldId="332"/>
        </pc:sldMkLst>
        <pc:spChg chg="mod">
          <ac:chgData name="Marin Fotache" userId="9233cd031198ef03" providerId="LiveId" clId="{8B0B2760-4E16-8147-9781-11E1EE2482DE}" dt="2022-02-20T06:52:44.449" v="220"/>
          <ac:spMkLst>
            <pc:docMk/>
            <pc:sldMk cId="2279043433" sldId="332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Baze-de-date-I/blob/master/SQL.%20Dialecte%20DB2-%20Oracle-%20PostgreSQL%20si%20SQL%20Server/SQL2009_Cap01_Baze_de_date_SGBD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MySQL (Oracle) / MariaDB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 (</a:t>
            </a:r>
            <a:r>
              <a:rPr lang="ro-RO" dirty="0" err="1">
                <a:cs typeface="Avenir Medium"/>
              </a:rPr>
              <a:t>NoSQL</a:t>
            </a:r>
            <a:r>
              <a:rPr lang="ro-RO" dirty="0">
                <a:cs typeface="Avenir Medium"/>
              </a:rPr>
              <a:t>, </a:t>
            </a:r>
            <a:r>
              <a:rPr lang="ro-RO" dirty="0" err="1">
                <a:cs typeface="Avenir Medium"/>
              </a:rPr>
              <a:t>NewSQL</a:t>
            </a:r>
            <a:r>
              <a:rPr lang="ro-RO" dirty="0">
                <a:cs typeface="Avenir Medium"/>
              </a:rPr>
              <a:t>)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Neo4j,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>
                <a:cs typeface="Arial Unicode MS"/>
              </a:rPr>
              <a:t>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7696200" cy="4724400"/>
          </a:xfrm>
        </p:spPr>
        <p:txBody>
          <a:bodyPr/>
          <a:lstStyle/>
          <a:p>
            <a:pPr marL="82550" indent="0">
              <a:buNone/>
            </a:pPr>
            <a:r>
              <a:rPr lang="en-US" dirty="0">
                <a:hlinkClick r:id="rId2"/>
              </a:rPr>
              <a:t>https://github.com/marinfotache/Baze-de-date-I/blob/master/SQL.%20Dialecte%20DB2-%20Oracle-%20PostgreSQL%20si%20SQL%20Server/SQL2009_Cap01_Baze_de_date_SGBD.pdf</a:t>
            </a:r>
            <a:endParaRPr lang="en-US" dirty="0"/>
          </a:p>
          <a:p>
            <a:pPr marL="825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8565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MySQL Cluster, </a:t>
            </a:r>
            <a:r>
              <a:rPr lang="en-GB" dirty="0" err="1"/>
              <a:t>Clustrix</a:t>
            </a:r>
            <a:r>
              <a:rPr lang="ro-RO" dirty="0"/>
              <a:t>)</a:t>
            </a:r>
          </a:p>
          <a:p>
            <a:r>
              <a:rPr lang="ro-RO" dirty="0" err="1"/>
              <a:t>Hadoop</a:t>
            </a:r>
            <a:r>
              <a:rPr lang="ro-RO" dirty="0"/>
              <a:t> (HDFS, </a:t>
            </a:r>
            <a:r>
              <a:rPr lang="ro-RO" dirty="0" err="1"/>
              <a:t>Map</a:t>
            </a:r>
            <a:r>
              <a:rPr lang="ro-RO" dirty="0"/>
              <a:t>-Reduce, </a:t>
            </a:r>
            <a:r>
              <a:rPr lang="ro-RO" dirty="0" err="1"/>
              <a:t>Hive</a:t>
            </a:r>
            <a:r>
              <a:rPr lang="ro-RO" dirty="0"/>
              <a:t>, ...)</a:t>
            </a:r>
          </a:p>
          <a:p>
            <a:r>
              <a:rPr lang="ro-RO" dirty="0"/>
              <a:t>Apache </a:t>
            </a:r>
            <a:r>
              <a:rPr lang="ro-RO" dirty="0" err="1"/>
              <a:t>Spark</a:t>
            </a:r>
            <a:r>
              <a:rPr lang="ro-RO" dirty="0"/>
              <a:t>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5856" y="655319"/>
            <a:ext cx="2978144" cy="21717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Două </a:t>
            </a:r>
            <a:r>
              <a:rPr lang="ro-RO" dirty="0" err="1">
                <a:cs typeface="Arial Unicode MS"/>
              </a:rPr>
              <a:t>ţinte</a:t>
            </a:r>
            <a:r>
              <a:rPr lang="ro-RO" dirty="0">
                <a:cs typeface="Arial Unicode MS"/>
              </a:rPr>
              <a:t>/victime și jumătate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3124200"/>
            <a:ext cx="7162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cs typeface="Avenir Medium"/>
              </a:rPr>
              <a:t>Studenți</a:t>
            </a:r>
            <a:r>
              <a:rPr lang="en-US" dirty="0">
                <a:cs typeface="Avenir Medium"/>
              </a:rPr>
              <a:t> ai </a:t>
            </a:r>
            <a:r>
              <a:rPr lang="en-US" dirty="0" err="1">
                <a:cs typeface="Avenir Medium"/>
              </a:rPr>
              <a:t>specializării</a:t>
            </a:r>
            <a:r>
              <a:rPr lang="en-US" dirty="0">
                <a:cs typeface="Avenir Medium"/>
              </a:rPr>
              <a:t>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R (</a:t>
            </a:r>
            <a:r>
              <a:rPr lang="ro-RO" dirty="0" err="1">
                <a:latin typeface="Avenir Medium"/>
                <a:cs typeface="Avenir Medium"/>
              </a:rPr>
              <a:t>tidyverse</a:t>
            </a:r>
            <a:r>
              <a:rPr lang="ro-RO" dirty="0">
                <a:latin typeface="Avenir Medium"/>
                <a:cs typeface="Avenir Medium"/>
              </a:rPr>
              <a:t>)!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09600" y="1143000"/>
            <a:ext cx="6400800" cy="16002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2590800"/>
            <a:ext cx="7924800" cy="6096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76F275-89DF-0143-88F8-0F099C2E2ADA}"/>
              </a:ext>
            </a:extLst>
          </p:cNvPr>
          <p:cNvSpPr txBox="1">
            <a:spLocks/>
          </p:cNvSpPr>
          <p:nvPr/>
        </p:nvSpPr>
        <p:spPr bwMode="auto">
          <a:xfrm>
            <a:off x="2286000" y="4953000"/>
            <a:ext cx="6858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0000" lnSpcReduction="20000"/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defRPr sz="2800" kern="1200">
                <a:solidFill>
                  <a:schemeClr val="tx1"/>
                </a:solidFill>
                <a:latin typeface="Avenir Medium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200" kern="1200">
                <a:solidFill>
                  <a:schemeClr val="tx1"/>
                </a:solidFill>
                <a:latin typeface="Book Antiqua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00000"/>
              </a:lnSpc>
            </a:pPr>
            <a:r>
              <a:rPr lang="en-US" dirty="0" err="1">
                <a:cs typeface="Avenir Medium"/>
              </a:rPr>
              <a:t>Studenți</a:t>
            </a:r>
            <a:r>
              <a:rPr lang="en-US" dirty="0">
                <a:cs typeface="Avenir Medium"/>
              </a:rPr>
              <a:t> ai </a:t>
            </a:r>
            <a:r>
              <a:rPr lang="en-US" dirty="0" err="1">
                <a:cs typeface="Avenir Medium"/>
              </a:rPr>
              <a:t>specializării</a:t>
            </a:r>
            <a:r>
              <a:rPr lang="en-US" dirty="0">
                <a:cs typeface="Avenir Medium"/>
              </a:rPr>
              <a:t> </a:t>
            </a:r>
            <a:r>
              <a:rPr lang="ro-RO" dirty="0">
                <a:cs typeface="Avenir Medium"/>
              </a:rPr>
              <a:t>Contabilitate (la CIG cursul de BD este opțional)...</a:t>
            </a:r>
            <a:endParaRPr lang="en-US" dirty="0">
              <a:cs typeface="Avenir Medium"/>
            </a:endParaRP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Cei mai deprimați/nemulțumiți de chinul BD</a:t>
            </a: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Atitudine clasică: ”Ce-ai cu noi, mă, / Pentru ce să dăm cu var?” </a:t>
            </a: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Impas epistemologic: cursul este opțional, deci e vorba de masochism :-)</a:t>
            </a:r>
          </a:p>
          <a:p>
            <a:pPr lvl="1">
              <a:lnSpc>
                <a:spcPct val="100000"/>
              </a:lnSpc>
            </a:pPr>
            <a:endParaRPr lang="ro-RO" dirty="0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Dificult</a:t>
            </a:r>
            <a:r>
              <a:rPr lang="ro-RO" dirty="0" err="1">
                <a:cs typeface="Arial Unicode MS"/>
              </a:rPr>
              <a:t>ăţi</a:t>
            </a:r>
            <a:r>
              <a:rPr lang="ro-RO" dirty="0">
                <a:cs typeface="Arial Unicode MS"/>
              </a:rPr>
              <a:t> majore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... </a:t>
            </a:r>
            <a:r>
              <a:rPr lang="ro-RO" dirty="0" err="1">
                <a:cs typeface="Arial Unicode MS"/>
              </a:rPr>
              <a:t>şi</a:t>
            </a:r>
            <a:r>
              <a:rPr lang="ro-RO" dirty="0">
                <a:cs typeface="Arial Unicode MS"/>
              </a:rPr>
              <a:t> cum o să se </a:t>
            </a:r>
            <a:r>
              <a:rPr lang="ro-RO" dirty="0" err="1">
                <a:cs typeface="Arial Unicode MS"/>
              </a:rPr>
              <a:t>desfăşoare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 dirty="0"/>
              <a:t>Curs</a:t>
            </a:r>
          </a:p>
          <a:p>
            <a:pPr lvl="1"/>
            <a:r>
              <a:rPr lang="ro-RO" dirty="0"/>
              <a:t>Teste </a:t>
            </a:r>
            <a:r>
              <a:rPr lang="ro-RO" dirty="0" err="1"/>
              <a:t>Moodle</a:t>
            </a:r>
            <a:endParaRPr lang="ro-RO" dirty="0"/>
          </a:p>
          <a:p>
            <a:pPr lvl="1"/>
            <a:r>
              <a:rPr lang="ro-RO" dirty="0"/>
              <a:t>Examen(e) scrise (dacă vom putea)</a:t>
            </a:r>
          </a:p>
          <a:p>
            <a:r>
              <a:rPr lang="ro-RO" dirty="0"/>
              <a:t>Laborator</a:t>
            </a:r>
          </a:p>
          <a:p>
            <a:pPr lvl="1"/>
            <a:r>
              <a:rPr lang="en-US" dirty="0" err="1"/>
              <a:t>Teme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Proiecte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</a:t>
            </a:r>
            <a:r>
              <a:rPr lang="ro-RO" dirty="0" err="1">
                <a:cs typeface="Arial Unicode MS"/>
              </a:rPr>
              <a:t>InfoEc</a:t>
            </a:r>
            <a:r>
              <a:rPr lang="ro-RO" dirty="0">
                <a:cs typeface="Arial Unicode MS"/>
              </a:rPr>
              <a:t>*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015941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4882178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378338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4976279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22141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079066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" y="301797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015941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592987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286937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976408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685800"/>
            <a:ext cx="1305652" cy="130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3EE01-994C-8340-9C39-8303A6002E97}"/>
              </a:ext>
            </a:extLst>
          </p:cNvPr>
          <p:cNvSpPr txBox="1"/>
          <p:nvPr/>
        </p:nvSpPr>
        <p:spPr>
          <a:xfrm>
            <a:off x="947860" y="6553200"/>
            <a:ext cx="804374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Disclaimer: o parte din poze au fost editate grosolan cu Adobe PhotoShop-ul, iar persoanele sunt, în realitate, mult mai vârstă</a:t>
            </a: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Contabilitate </a:t>
            </a:r>
            <a:r>
              <a:rPr lang="ro-RO" dirty="0" err="1">
                <a:cs typeface="Arial Unicode MS"/>
              </a:rPr>
              <a:t>şi</a:t>
            </a:r>
            <a:r>
              <a:rPr lang="ro-RO" dirty="0">
                <a:cs typeface="Arial Unicode MS"/>
              </a:rPr>
              <a:t> IG (în anii </a:t>
            </a:r>
            <a:r>
              <a:rPr lang="ro-RO" dirty="0" err="1">
                <a:cs typeface="Arial Unicode MS"/>
              </a:rPr>
              <a:t>bisecţi</a:t>
            </a:r>
            <a:r>
              <a:rPr lang="ro-RO" dirty="0">
                <a:cs typeface="Arial Unicode MS"/>
              </a:rPr>
              <a:t> în care se alege disciplina)...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11583" y="3295113"/>
            <a:ext cx="3399017" cy="724481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418" y="2825887"/>
            <a:ext cx="1355365" cy="1746114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385458" y="5264562"/>
            <a:ext cx="1981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7315200" y="1600200"/>
            <a:ext cx="1701125" cy="72448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75" y="1234008"/>
            <a:ext cx="1163337" cy="1396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F2FA72-BCB8-1244-B2D5-25C8D467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24" y="1376069"/>
            <a:ext cx="1752601" cy="1336516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50B734F-54A5-8A4F-8E74-9CA5BE1F99F1}"/>
              </a:ext>
            </a:extLst>
          </p:cNvPr>
          <p:cNvSpPr txBox="1">
            <a:spLocks/>
          </p:cNvSpPr>
          <p:nvPr/>
        </p:nvSpPr>
        <p:spPr>
          <a:xfrm>
            <a:off x="158836" y="1368448"/>
            <a:ext cx="1517564" cy="13365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b="1" dirty="0">
                <a:latin typeface="+mn-lt"/>
              </a:rPr>
              <a:t>Kristó Róbert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Synygy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Arezzo Sky</a:t>
            </a:r>
            <a:endParaRPr kumimoji="0" lang="ro-RO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62F715-F775-E343-83B2-B6EC7B89D5D4}"/>
              </a:ext>
            </a:extLst>
          </p:cNvPr>
          <p:cNvSpPr txBox="1">
            <a:spLocks/>
          </p:cNvSpPr>
          <p:nvPr/>
        </p:nvSpPr>
        <p:spPr>
          <a:xfrm>
            <a:off x="5584666" y="5208975"/>
            <a:ext cx="1325618" cy="106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Lucian Lazăr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Optymyze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4CE0AA-ED2B-EF4A-971F-36A81C6A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570" y="45556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343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</a:t>
            </a:r>
            <a:endParaRPr lang="en-US" dirty="0">
              <a:cs typeface="Arial Unicode M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739F09-EECC-1148-B1F3-9A5D52F53937}"/>
              </a:ext>
            </a:extLst>
          </p:cNvPr>
          <p:cNvSpPr txBox="1">
            <a:spLocks/>
          </p:cNvSpPr>
          <p:nvPr/>
        </p:nvSpPr>
        <p:spPr>
          <a:xfrm>
            <a:off x="4927600" y="3440053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77B3A4-58E2-3241-A192-9CDE921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197550"/>
            <a:ext cx="1270000" cy="127000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832274-09D7-1946-9C47-E5E03794B554}"/>
              </a:ext>
            </a:extLst>
          </p:cNvPr>
          <p:cNvSpPr txBox="1">
            <a:spLocks/>
          </p:cNvSpPr>
          <p:nvPr/>
        </p:nvSpPr>
        <p:spPr>
          <a:xfrm>
            <a:off x="2431178" y="1905000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EFFF6-8D6C-9D47-8B20-25439993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78" y="1662497"/>
            <a:ext cx="1270000" cy="127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E9498C3-079F-EB4F-A5E2-EFE1ABFE7937}"/>
              </a:ext>
            </a:extLst>
          </p:cNvPr>
          <p:cNvSpPr txBox="1">
            <a:spLocks/>
          </p:cNvSpPr>
          <p:nvPr/>
        </p:nvSpPr>
        <p:spPr>
          <a:xfrm>
            <a:off x="6908800" y="5231956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662131-1B95-4E46-8F73-6130E437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4989453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Moment publicitar*</a:t>
            </a:r>
            <a:endParaRPr lang="en-US" dirty="0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3A3025-D6CE-5B42-93FC-140F4FAE4E05}"/>
              </a:ext>
            </a:extLst>
          </p:cNvPr>
          <p:cNvSpPr txBox="1"/>
          <p:nvPr/>
        </p:nvSpPr>
        <p:spPr>
          <a:xfrm>
            <a:off x="857885" y="6553200"/>
            <a:ext cx="8223726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Cărțile sunt disponibile integral (în format .PDF) pe GitHub, gratuit; deci, în afară de calmante, disciplina nu are costuri ascunse</a:t>
            </a:r>
          </a:p>
        </p:txBody>
      </p:sp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Câteva </a:t>
            </a:r>
            <a:r>
              <a:rPr lang="ro-RO" b="1" dirty="0" err="1"/>
              <a:t>tutoriale</a:t>
            </a:r>
            <a:r>
              <a:rPr lang="ro-RO" b="1" dirty="0"/>
              <a:t> video (</a:t>
            </a:r>
            <a:r>
              <a:rPr lang="ro-RO" b="1" dirty="0" err="1"/>
              <a:t>op</a:t>
            </a:r>
            <a:r>
              <a:rPr lang="ro-RO" dirty="0" err="1">
                <a:cs typeface="Arial Unicode MS"/>
              </a:rPr>
              <a:t>ţ</a:t>
            </a:r>
            <a:r>
              <a:rPr lang="ro-RO" b="1" dirty="0" err="1"/>
              <a:t>ional</a:t>
            </a:r>
            <a:r>
              <a:rPr lang="ro-RO" b="1" dirty="0"/>
              <a:t>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Sunt rigide (pe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ro-RO" dirty="0"/>
              <a:t> alocuri), datorită gradului înalt de structurare</a:t>
            </a:r>
          </a:p>
          <a:p>
            <a:r>
              <a:rPr lang="ro-RO" dirty="0"/>
              <a:t>Cer eforturi considerabile de proiectare (vezi </a:t>
            </a:r>
            <a:r>
              <a:rPr lang="ro-RO" dirty="0" err="1"/>
              <a:t>şi</a:t>
            </a:r>
            <a:r>
              <a:rPr lang="ro-RO" dirty="0"/>
              <a:t> Analiza</a:t>
            </a:r>
            <a:r>
              <a:rPr lang="en-US" dirty="0"/>
              <a:t> </a:t>
            </a:r>
            <a:r>
              <a:rPr lang="ro-RO" dirty="0" err="1"/>
              <a:t>şi</a:t>
            </a:r>
            <a:r>
              <a:rPr lang="ro-RO" dirty="0"/>
              <a:t> proiectarea </a:t>
            </a:r>
            <a:r>
              <a:rPr lang="en-US" dirty="0"/>
              <a:t>SI</a:t>
            </a:r>
            <a:r>
              <a:rPr lang="ro-RO" dirty="0"/>
              <a:t>) </a:t>
            </a:r>
            <a:r>
              <a:rPr lang="ro-RO" dirty="0" err="1"/>
              <a:t>şi</a:t>
            </a:r>
            <a:r>
              <a:rPr lang="ro-RO" dirty="0"/>
              <a:t> implementare</a:t>
            </a:r>
            <a:endParaRPr lang="en-US" dirty="0"/>
          </a:p>
          <a:p>
            <a:r>
              <a:rPr lang="en-US" dirty="0"/>
              <a:t> </a:t>
            </a:r>
            <a:r>
              <a:rPr lang="ro-RO" dirty="0"/>
              <a:t>În </a:t>
            </a:r>
            <a:r>
              <a:rPr lang="ro-RO" dirty="0" err="1"/>
              <a:t>aplicaţii</a:t>
            </a:r>
            <a:r>
              <a:rPr lang="ro-RO" dirty="0"/>
              <a:t>, </a:t>
            </a:r>
            <a:r>
              <a:rPr lang="en-US" dirty="0"/>
              <a:t>nu sunt </a:t>
            </a:r>
            <a:r>
              <a:rPr lang="en-US" dirty="0" err="1"/>
              <a:t>vizibile</a:t>
            </a:r>
            <a:r>
              <a:rPr lang="ro-RO" dirty="0"/>
              <a:t> (uneori nici accesibile)</a:t>
            </a:r>
          </a:p>
          <a:p>
            <a:r>
              <a:rPr lang="ro-RO" dirty="0"/>
              <a:t>BD necesită echipamente scumpe, iar cele mai bune SGBD</a:t>
            </a:r>
            <a:r>
              <a:rPr lang="en-US" dirty="0"/>
              <a:t>-</a:t>
            </a:r>
            <a:r>
              <a:rPr lang="ro-RO" dirty="0"/>
              <a:t>uri</a:t>
            </a:r>
            <a:r>
              <a:rPr lang="en-US" dirty="0"/>
              <a:t> cost</a:t>
            </a:r>
            <a:r>
              <a:rPr lang="ro-RO" dirty="0"/>
              <a:t>ă </a:t>
            </a:r>
            <a:r>
              <a:rPr lang="ro-RO" dirty="0" err="1"/>
              <a:t>şi</a:t>
            </a:r>
            <a:r>
              <a:rPr lang="ro-RO" dirty="0"/>
              <a:t> trebuie </a:t>
            </a:r>
            <a:r>
              <a:rPr lang="ro-RO" dirty="0" err="1"/>
              <a:t>întreţinute</a:t>
            </a:r>
            <a:r>
              <a:rPr lang="ro-RO" dirty="0"/>
              <a:t> de personal specializat (administratori BD); la migrarea în </a:t>
            </a:r>
            <a:r>
              <a:rPr lang="ro-RO" dirty="0" err="1"/>
              <a:t>cloud</a:t>
            </a:r>
            <a:r>
              <a:rPr lang="ro-RO" dirty="0"/>
              <a:t> scad costurile cu echipamentele și personalul, însă tarifele lunare (sau pe task-uri) nu sunt deloc neglijabile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1482</TotalTime>
  <Words>2079</Words>
  <Application>Microsoft Macintosh PowerPoint</Application>
  <PresentationFormat>On-screen Show (4:3)</PresentationFormat>
  <Paragraphs>267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Text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ţinte/victime și jumătate ale cursului</vt:lpstr>
      <vt:lpstr>Dificultăţi majore ale cursului</vt:lpstr>
      <vt:lpstr>Examinare. Cum v-o doriţi...</vt:lpstr>
      <vt:lpstr>... şi cum o să se desfăşoare</vt:lpstr>
      <vt:lpstr>Echipa BD la InfoEc*</vt:lpstr>
      <vt:lpstr>Echipa BD la Contabilitate şi IG (în anii bisecţi în care se alege disciplina)...</vt:lpstr>
      <vt:lpstr>Echipa BD la specializarea Statistică</vt:lpstr>
      <vt:lpstr>Moment publicitar*</vt:lpstr>
      <vt:lpstr>Disciplina BD a avut întodeauna priză la public !</vt:lpstr>
      <vt:lpstr>Câteva tutoriale video (opţional)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235</cp:revision>
  <dcterms:created xsi:type="dcterms:W3CDTF">2002-10-11T06:23:42Z</dcterms:created>
  <dcterms:modified xsi:type="dcterms:W3CDTF">2022-02-20T06:55:55Z</dcterms:modified>
</cp:coreProperties>
</file>